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1" r:id="rId3"/>
    <p:sldId id="257" r:id="rId4"/>
    <p:sldId id="258" r:id="rId5"/>
    <p:sldId id="318" r:id="rId6"/>
    <p:sldId id="259" r:id="rId7"/>
    <p:sldId id="260" r:id="rId8"/>
    <p:sldId id="293" r:id="rId9"/>
    <p:sldId id="264" r:id="rId10"/>
    <p:sldId id="290" r:id="rId11"/>
    <p:sldId id="266" r:id="rId12"/>
    <p:sldId id="292" r:id="rId13"/>
    <p:sldId id="261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95" r:id="rId23"/>
    <p:sldId id="296" r:id="rId24"/>
    <p:sldId id="297" r:id="rId25"/>
    <p:sldId id="298" r:id="rId26"/>
    <p:sldId id="299" r:id="rId27"/>
    <p:sldId id="300" r:id="rId28"/>
    <p:sldId id="276" r:id="rId29"/>
    <p:sldId id="294" r:id="rId30"/>
    <p:sldId id="301" r:id="rId31"/>
    <p:sldId id="283" r:id="rId32"/>
    <p:sldId id="302" r:id="rId33"/>
    <p:sldId id="284" r:id="rId34"/>
    <p:sldId id="303" r:id="rId35"/>
    <p:sldId id="304" r:id="rId36"/>
    <p:sldId id="288" r:id="rId37"/>
    <p:sldId id="305" r:id="rId38"/>
    <p:sldId id="285" r:id="rId39"/>
    <p:sldId id="308" r:id="rId40"/>
    <p:sldId id="307" r:id="rId41"/>
    <p:sldId id="289" r:id="rId42"/>
    <p:sldId id="309" r:id="rId43"/>
    <p:sldId id="310" r:id="rId44"/>
    <p:sldId id="311" r:id="rId45"/>
    <p:sldId id="312" r:id="rId46"/>
    <p:sldId id="286" r:id="rId47"/>
    <p:sldId id="313" r:id="rId48"/>
    <p:sldId id="314" r:id="rId49"/>
    <p:sldId id="315" r:id="rId50"/>
    <p:sldId id="316" r:id="rId51"/>
    <p:sldId id="317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55"/>
    <p:restoredTop sz="94633"/>
  </p:normalViewPr>
  <p:slideViewPr>
    <p:cSldViewPr snapToGrid="0" snapToObjects="1">
      <p:cViewPr varScale="1">
        <p:scale>
          <a:sx n="70" d="100"/>
          <a:sy n="70" d="100"/>
        </p:scale>
        <p:origin x="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E3D5226B-E4BE-BA4C-9BB7-B91E16244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81006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E98AF6-D0B0-6649-A43C-A4BAC2C0C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954" y="1828800"/>
            <a:ext cx="10434091" cy="3889612"/>
          </a:xfrm>
        </p:spPr>
        <p:txBody>
          <a:bodyPr>
            <a:noAutofit/>
          </a:bodyPr>
          <a:lstStyle/>
          <a:p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Swimming </a:t>
            </a:r>
            <a:r>
              <a:rPr lang="en-US" sz="7200" dirty="0"/>
              <a:t>&amp; diving </a:t>
            </a:r>
            <a:br>
              <a:rPr lang="en-US" sz="7200" dirty="0"/>
            </a:br>
            <a:r>
              <a:rPr lang="en-US" sz="7200" dirty="0" smtClean="0"/>
              <a:t>Senior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student-Athletes </a:t>
            </a:r>
            <a:r>
              <a:rPr lang="en-US" sz="7200" dirty="0"/>
              <a:t/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781FE-E2B1-E144-8711-6947787E5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889" y="5251930"/>
            <a:ext cx="8676222" cy="1905000"/>
          </a:xfrm>
        </p:spPr>
        <p:txBody>
          <a:bodyPr>
            <a:normAutofit/>
          </a:bodyPr>
          <a:lstStyle/>
          <a:p>
            <a:r>
              <a:rPr lang="en-US" sz="4800" dirty="0"/>
              <a:t>2020-21</a:t>
            </a:r>
          </a:p>
        </p:txBody>
      </p:sp>
    </p:spTree>
    <p:extLst>
      <p:ext uri="{BB962C8B-B14F-4D97-AF65-F5344CB8AC3E}">
        <p14:creationId xmlns:p14="http://schemas.microsoft.com/office/powerpoint/2010/main" val="397014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0DC652D-BF9A-A448-88E8-DCC00ED7D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5606" y="640080"/>
            <a:ext cx="5896164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C6756B-C513-4E44-81D1-F443A78DAE44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Carroll men’s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2868073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CB88-E249-0B4F-BC29-2AE6DD98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/>
              <a:t>Damian </a:t>
            </a:r>
            <a:r>
              <a:rPr lang="en-US" dirty="0" err="1"/>
              <a:t>barkow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BAB56-A47F-1E4E-BB49-BE10D0CFD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 fontScale="92500" lnSpcReduction="20000"/>
          </a:bodyPr>
          <a:lstStyle/>
          <a:p>
            <a:r>
              <a:rPr lang="en-US" b="1" dirty="0">
                <a:effectLst/>
              </a:rPr>
              <a:t>Hometown: West Bend, Wisconsin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Biochemistry w/ Pharmacy Emphasis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The current plan is to finish out my Bachelor’s degree at Carroll University. After that, I plan to move into some sort of a biochemistry career path for a few years with the eventual goal of going back to pharmacy school to become a Pharmacist down the line.</a:t>
            </a:r>
          </a:p>
          <a:p>
            <a:endParaRPr lang="en-US" dirty="0"/>
          </a:p>
        </p:txBody>
      </p:sp>
      <p:pic>
        <p:nvPicPr>
          <p:cNvPr id="1026" name="Picture 2" descr="Damian Barkow">
            <a:extLst>
              <a:ext uri="{FF2B5EF4-FFF2-40B4-BE49-F238E27FC236}">
                <a16:creationId xmlns:a16="http://schemas.microsoft.com/office/drawing/2014/main" id="{B5F6E38E-984B-9D4E-80E7-369FF4EEE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70839" y="776677"/>
            <a:ext cx="3976788" cy="4984604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3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C737522-373A-8646-9569-D6BE8D772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5606" y="640080"/>
            <a:ext cx="5896164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8D167C-963E-6149-B638-4DE348FCC7E6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carroll</a:t>
            </a: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women’s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2279642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BEF7-968D-B149-BF60-659F71D5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/>
              <a:t>Jordan Andrews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69AE2-1A5F-8442-8B71-84ECCD0E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 fontScale="85000" lnSpcReduction="10000"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Belvidere, </a:t>
            </a:r>
            <a:r>
              <a:rPr lang="en-US" dirty="0">
                <a:effectLst/>
              </a:rPr>
              <a:t>Illinois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Exercise Science, Pre Physical Therapy Emphasis</a:t>
            </a: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After I obtain a doctorate from Carroll University’s Physical Therapy graduate program, I hope to find a job in an outpatient-clinic working with athletes. Meanwhile, I would like to find time to travel and create new experiences along the way.</a:t>
            </a:r>
          </a:p>
          <a:p>
            <a:endParaRPr lang="en-US" dirty="0"/>
          </a:p>
        </p:txBody>
      </p:sp>
      <p:pic>
        <p:nvPicPr>
          <p:cNvPr id="2050" name="Picture 2" descr="Jordan Andrews">
            <a:extLst>
              <a:ext uri="{FF2B5EF4-FFF2-40B4-BE49-F238E27FC236}">
                <a16:creationId xmlns:a16="http://schemas.microsoft.com/office/drawing/2014/main" id="{BB8502E7-88E0-B64A-A932-AC38D713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70839" y="776677"/>
            <a:ext cx="3976788" cy="4984604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4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5356-105A-DE48-8B0B-AEA8A25C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Lindsey coons</a:t>
            </a:r>
            <a:endParaRPr lang="en-US"/>
          </a:p>
        </p:txBody>
      </p:sp>
      <p:pic>
        <p:nvPicPr>
          <p:cNvPr id="3074" name="Picture 2" descr="Lindsey Coons">
            <a:extLst>
              <a:ext uri="{FF2B5EF4-FFF2-40B4-BE49-F238E27FC236}">
                <a16:creationId xmlns:a16="http://schemas.microsoft.com/office/drawing/2014/main" id="{1D5A9D7F-F0FB-AD42-937A-9C35C0375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1014E-2296-144F-B2A1-1D1A2B9B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38" y="2666999"/>
            <a:ext cx="6271591" cy="339587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</a:t>
            </a:r>
            <a:r>
              <a:rPr lang="en-US" dirty="0">
                <a:effectLst/>
              </a:rPr>
              <a:t> Neenah, </a:t>
            </a:r>
            <a:r>
              <a:rPr lang="en-US" dirty="0" smtClean="0">
                <a:effectLst/>
              </a:rPr>
              <a:t>Wisconsin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Communications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</a:t>
            </a:r>
            <a:r>
              <a:rPr lang="en-US" dirty="0">
                <a:effectLst/>
              </a:rPr>
              <a:t> Currently, undecided on any post-collegiate plans.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1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9949C-3C85-E94F-B637-AF2255FCE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/>
              <a:t>Sara </a:t>
            </a:r>
            <a:r>
              <a:rPr lang="en-US" dirty="0" err="1"/>
              <a:t>janz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A8194-6899-5F4A-9F2B-FF710966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 fontScale="92500" lnSpcReduction="20000"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Mukwonago, WI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Exercise Science Pre Clinical Exercise Physiology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Attend Carroll’s Graduate program for clinical exercise physiology and get a job somewhere in the cardiac or cancer rehab setting! Maybe travel to a couple states down south </a:t>
            </a:r>
            <a:r>
              <a:rPr lang="en-US" dirty="0" smtClean="0">
                <a:effectLst/>
              </a:rPr>
              <a:t>too, </a:t>
            </a:r>
            <a:r>
              <a:rPr lang="en-US" dirty="0">
                <a:effectLst/>
              </a:rPr>
              <a:t>just for the </a:t>
            </a:r>
            <a:r>
              <a:rPr lang="en-US" dirty="0" smtClean="0">
                <a:effectLst/>
              </a:rPr>
              <a:t>memories.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4098" name="Picture 2" descr="Sara Janz">
            <a:extLst>
              <a:ext uri="{FF2B5EF4-FFF2-40B4-BE49-F238E27FC236}">
                <a16:creationId xmlns:a16="http://schemas.microsoft.com/office/drawing/2014/main" id="{F1773395-A020-8741-AEE1-3E8D6421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70839" y="790297"/>
            <a:ext cx="3976788" cy="4957365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94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D632F-119D-9D42-BC46-9090A2A9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Amanda </a:t>
            </a:r>
            <a:r>
              <a:rPr lang="en-US" dirty="0" err="1"/>
              <a:t>klaeser</a:t>
            </a:r>
            <a:endParaRPr lang="en-US" dirty="0"/>
          </a:p>
        </p:txBody>
      </p:sp>
      <p:pic>
        <p:nvPicPr>
          <p:cNvPr id="5122" name="Picture 2" descr="Amanda Klaeser">
            <a:extLst>
              <a:ext uri="{FF2B5EF4-FFF2-40B4-BE49-F238E27FC236}">
                <a16:creationId xmlns:a16="http://schemas.microsoft.com/office/drawing/2014/main" id="{FBE0A7F5-6AF2-A040-AE03-8DC354DBD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3DD29-C8E4-AE41-8542-5A7F0A057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38" y="2666999"/>
            <a:ext cx="6271591" cy="339587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Winneconne, </a:t>
            </a:r>
            <a:r>
              <a:rPr lang="en-US" dirty="0" smtClean="0">
                <a:effectLst/>
              </a:rPr>
              <a:t>Wisconsin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Public Health (Pre-Occupational Therapy)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Graduate school for Occupational Therapy.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9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E779-19D8-A842-922C-514C7E7C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/>
              <a:t>Allison </a:t>
            </a:r>
            <a:r>
              <a:rPr lang="en-US" dirty="0" err="1"/>
              <a:t>kriegler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49E1B-DED3-8B43-9AE9-B5BAE378D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 fontScale="92500" lnSpcReduction="20000"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Algonquin,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Public Health, Pre-Occupational Therapy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After graduation, I will be pursuing my master’s degree in occupational therapy with a focus on pediatrics. I look forward to continuing my passion for swimming by joining a master's swim team. </a:t>
            </a:r>
          </a:p>
          <a:p>
            <a:endParaRPr lang="en-US" dirty="0"/>
          </a:p>
        </p:txBody>
      </p:sp>
      <p:pic>
        <p:nvPicPr>
          <p:cNvPr id="6146" name="Picture 2" descr="Allison Kriegler">
            <a:extLst>
              <a:ext uri="{FF2B5EF4-FFF2-40B4-BE49-F238E27FC236}">
                <a16:creationId xmlns:a16="http://schemas.microsoft.com/office/drawing/2014/main" id="{DD76E80A-81D2-324D-AC45-CCAAC616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70839" y="790297"/>
            <a:ext cx="3976788" cy="4957365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610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FA7A-E9CF-D240-82B6-359657DD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dirty="0"/>
              <a:t>Erin </a:t>
            </a:r>
            <a:r>
              <a:rPr lang="en-US" dirty="0" err="1"/>
              <a:t>paschke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EED65-D391-3548-98E6-AD903A454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Spring Grove, Illinois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Nursing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I plan to finish up my undergraduate nursing degree next year. I plan to gain experience in nursing and then continue my education in a graduate nursing program. </a:t>
            </a:r>
          </a:p>
          <a:p>
            <a:endParaRPr lang="en-US" dirty="0"/>
          </a:p>
        </p:txBody>
      </p:sp>
      <p:pic>
        <p:nvPicPr>
          <p:cNvPr id="7170" name="Picture 2" descr="Erin Paschke">
            <a:extLst>
              <a:ext uri="{FF2B5EF4-FFF2-40B4-BE49-F238E27FC236}">
                <a16:creationId xmlns:a16="http://schemas.microsoft.com/office/drawing/2014/main" id="{6E999F7C-8C55-DB47-BD69-AE95E19E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70839" y="790297"/>
            <a:ext cx="3976788" cy="4957365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64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DF74-139E-7641-A55B-E17F128D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Natasha </a:t>
            </a:r>
            <a:r>
              <a:rPr lang="en-US" dirty="0" err="1"/>
              <a:t>pellegrini</a:t>
            </a:r>
            <a:endParaRPr lang="en-US"/>
          </a:p>
        </p:txBody>
      </p:sp>
      <p:pic>
        <p:nvPicPr>
          <p:cNvPr id="8194" name="Picture 2" descr="Natasha Pellegrini">
            <a:extLst>
              <a:ext uri="{FF2B5EF4-FFF2-40B4-BE49-F238E27FC236}">
                <a16:creationId xmlns:a16="http://schemas.microsoft.com/office/drawing/2014/main" id="{7409C4D2-6C55-C340-880C-7A8B7BAD2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A58B-B6EC-9048-9252-D1AAB3414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38" y="2666999"/>
            <a:ext cx="6271591" cy="339587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Waukesha, </a:t>
            </a:r>
            <a:r>
              <a:rPr lang="en-US" b="1" dirty="0" smtClean="0">
                <a:effectLst/>
              </a:rPr>
              <a:t>Wisconsin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English &amp; Writing and Political Science 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I will be taking one year off to prepare for law school. I hope to work at a law firm in the meantime and relax!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1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6466BC7-1883-2E4D-91DE-00E0A1F1D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966" y="640080"/>
            <a:ext cx="3029445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A5785D7-11D1-B14E-96D9-6ABC9C9C6AD3}"/>
              </a:ext>
            </a:extLst>
          </p:cNvPr>
          <p:cNvSpPr txBox="1">
            <a:spLocks/>
          </p:cNvSpPr>
          <p:nvPr/>
        </p:nvSpPr>
        <p:spPr>
          <a:xfrm>
            <a:off x="701129" y="541708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Augustana 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10258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8938-8F8C-4447-A435-D123BE52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Ellie </a:t>
            </a:r>
            <a:r>
              <a:rPr lang="en-US" dirty="0" err="1"/>
              <a:t>walecka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0EFC92-C4DB-4C1D-9FBA-CF1B77573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Kewaunee, </a:t>
            </a:r>
            <a:r>
              <a:rPr lang="en-US" dirty="0" smtClean="0">
                <a:effectLst/>
              </a:rPr>
              <a:t>Wisconsin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Physical and Health Education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After college I am planning to start teaching either High School or Middle School. I also plan </a:t>
            </a:r>
            <a:r>
              <a:rPr lang="en-US" dirty="0" smtClean="0">
                <a:effectLst/>
              </a:rPr>
              <a:t>on coaching </a:t>
            </a:r>
            <a:r>
              <a:rPr lang="en-US" dirty="0">
                <a:effectLst/>
              </a:rPr>
              <a:t>a sport for a high school. After three years of teaching I plan on going back to school for my masters and possibly to get my doctorate after that. </a:t>
            </a:r>
          </a:p>
          <a:p>
            <a:endParaRPr lang="en-US" dirty="0"/>
          </a:p>
        </p:txBody>
      </p:sp>
      <p:pic>
        <p:nvPicPr>
          <p:cNvPr id="5" name="Content Placeholder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9CD0D2C-0C11-7B4E-A34C-D29B9F198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182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74182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A8FFEE1-A336-1543-9226-99A5DE703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38" y="640080"/>
            <a:ext cx="6765700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8A5B5F-3880-384A-9A19-27BC3C55123F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Carthage 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3501782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25995-674E-D44B-A9F4-36773746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Ethan 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F1EB6-BBCF-3549-94A1-60C2A30DD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Cary,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Biology</a:t>
            </a: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</a:t>
            </a:r>
            <a:r>
              <a:rPr lang="en-US" dirty="0">
                <a:effectLst/>
              </a:rPr>
              <a:t> I will be attending medical school at Nova Southeastern University in Fort </a:t>
            </a:r>
            <a:r>
              <a:rPr lang="en-US" dirty="0" smtClean="0">
                <a:effectLst/>
              </a:rPr>
              <a:t>Lauderdale.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27650" name="Picture 2" descr="Ethan Hare">
            <a:extLst>
              <a:ext uri="{FF2B5EF4-FFF2-40B4-BE49-F238E27FC236}">
                <a16:creationId xmlns:a16="http://schemas.microsoft.com/office/drawing/2014/main" id="{EE9448A3-F403-9D4C-A7FB-919F9A563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8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C6A3-D63E-C342-9ED0-7E45ACDB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Mitchell mages</a:t>
            </a:r>
          </a:p>
        </p:txBody>
      </p:sp>
      <p:pic>
        <p:nvPicPr>
          <p:cNvPr id="28674" name="Picture 2" descr="Mitchell Mages">
            <a:extLst>
              <a:ext uri="{FF2B5EF4-FFF2-40B4-BE49-F238E27FC236}">
                <a16:creationId xmlns:a16="http://schemas.microsoft.com/office/drawing/2014/main" id="{146003BE-2BAA-6146-98FC-93447EE71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A6CA-966A-FA4E-A46C-30EE9A24D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064327"/>
            <a:ext cx="7374232" cy="4032275"/>
          </a:xfrm>
        </p:spPr>
        <p:txBody>
          <a:bodyPr>
            <a:normAutofit fontScale="92500" lnSpcReduction="10000"/>
          </a:bodyPr>
          <a:lstStyle/>
          <a:p>
            <a:r>
              <a:rPr lang="en-US" sz="2200" b="1" dirty="0">
                <a:effectLst/>
              </a:rPr>
              <a:t>Hometown:</a:t>
            </a:r>
            <a:r>
              <a:rPr lang="en-US" sz="2200" dirty="0">
                <a:effectLst/>
              </a:rPr>
              <a:t> </a:t>
            </a:r>
            <a:r>
              <a:rPr lang="en-US" sz="2200" b="1" dirty="0">
                <a:effectLst/>
              </a:rPr>
              <a:t> </a:t>
            </a:r>
            <a:r>
              <a:rPr lang="en-US" sz="2200" dirty="0">
                <a:effectLst/>
              </a:rPr>
              <a:t>Skokie, </a:t>
            </a:r>
            <a:r>
              <a:rPr lang="en-US" sz="2200" dirty="0" smtClean="0">
                <a:effectLst/>
              </a:rPr>
              <a:t>Illinois</a:t>
            </a:r>
            <a:endParaRPr lang="en-US" sz="2200" dirty="0">
              <a:effectLst/>
            </a:endParaRPr>
          </a:p>
          <a:p>
            <a:pPr marL="0" indent="0">
              <a:buNone/>
            </a:pPr>
            <a:endParaRPr lang="en-US" sz="2200" dirty="0">
              <a:effectLst/>
            </a:endParaRPr>
          </a:p>
          <a:p>
            <a:r>
              <a:rPr lang="en-US" sz="2200" b="1" dirty="0">
                <a:effectLst/>
              </a:rPr>
              <a:t>Academic Major:  Co</a:t>
            </a:r>
            <a:r>
              <a:rPr lang="en-US" sz="2200" dirty="0">
                <a:effectLst/>
              </a:rPr>
              <a:t>mmunications Major  </a:t>
            </a:r>
          </a:p>
          <a:p>
            <a:pPr lvl="1"/>
            <a:r>
              <a:rPr lang="en-US" sz="2200" dirty="0">
                <a:effectLst/>
              </a:rPr>
              <a:t>Film and New Media Minor  </a:t>
            </a:r>
          </a:p>
          <a:p>
            <a:pPr marL="457200" lvl="1" indent="0">
              <a:buNone/>
            </a:pPr>
            <a:endParaRPr lang="en-US" sz="2200" dirty="0">
              <a:effectLst/>
            </a:endParaRPr>
          </a:p>
          <a:p>
            <a:r>
              <a:rPr lang="en-US" sz="2200" b="1" dirty="0">
                <a:effectLst/>
              </a:rPr>
              <a:t>Post-Collegiate Plans: </a:t>
            </a:r>
            <a:r>
              <a:rPr lang="en-US" sz="2200" dirty="0">
                <a:effectLst/>
              </a:rPr>
              <a:t>Mitchell will be taking a 5th year here at Carthage as a graduate student working toward a master’s in business and thanks to the NCAA </a:t>
            </a:r>
            <a:r>
              <a:rPr lang="en-US" sz="2200" dirty="0" smtClean="0">
                <a:effectLst/>
              </a:rPr>
              <a:t>waiver, </a:t>
            </a:r>
            <a:r>
              <a:rPr lang="en-US" sz="2200" dirty="0">
                <a:effectLst/>
              </a:rPr>
              <a:t>he will be able to swim as well.  After that he plans on building his multimedia company Mages Media and adding value to the world through art. 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19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EB3AC-4AA1-3041-8926-6260A44D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Alec </a:t>
            </a:r>
            <a:r>
              <a:rPr lang="en-US" dirty="0" err="1"/>
              <a:t>makenas</a:t>
            </a:r>
            <a:endParaRPr lang="en-US" dirty="0"/>
          </a:p>
        </p:txBody>
      </p:sp>
      <p:pic>
        <p:nvPicPr>
          <p:cNvPr id="29698" name="Picture 2" descr="Alec Makenas">
            <a:extLst>
              <a:ext uri="{FF2B5EF4-FFF2-40B4-BE49-F238E27FC236}">
                <a16:creationId xmlns:a16="http://schemas.microsoft.com/office/drawing/2014/main" id="{A93EB0E3-9FEF-3D43-996D-1F2A10467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413BA-8E17-6B4F-8393-A46686167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Alsip,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 </a:t>
            </a:r>
            <a:r>
              <a:rPr lang="en-US" dirty="0">
                <a:effectLst/>
              </a:rPr>
              <a:t>Special Education and Elementary Education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After college, I will be serving in the United States Navy.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5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E390D-6BC9-FD43-8C19-B9CB44EE8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Nick </a:t>
            </a:r>
            <a:r>
              <a:rPr lang="en-US" dirty="0" err="1"/>
              <a:t>nevins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4CC39-9519-794F-864B-D72E5D685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Hoffman Estates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E</a:t>
            </a:r>
            <a:r>
              <a:rPr lang="en-US" dirty="0">
                <a:effectLst/>
              </a:rPr>
              <a:t>xercise Sports Science</a:t>
            </a: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</a:t>
            </a:r>
            <a:r>
              <a:rPr lang="en-US" dirty="0">
                <a:effectLst/>
              </a:rPr>
              <a:t> To complete student teaching in the fall and following </a:t>
            </a:r>
            <a:r>
              <a:rPr lang="en-US" dirty="0" smtClean="0">
                <a:effectLst/>
              </a:rPr>
              <a:t>that, </a:t>
            </a:r>
            <a:r>
              <a:rPr lang="en-US" dirty="0">
                <a:effectLst/>
              </a:rPr>
              <a:t>enroll in culinary school </a:t>
            </a:r>
            <a:r>
              <a:rPr lang="en-US" dirty="0" smtClean="0">
                <a:effectLst/>
              </a:rPr>
              <a:t>to pursue </a:t>
            </a:r>
            <a:r>
              <a:rPr lang="en-US" dirty="0">
                <a:effectLst/>
              </a:rPr>
              <a:t>a career in the restaurant industry.</a:t>
            </a:r>
          </a:p>
          <a:p>
            <a:endParaRPr lang="en-US" dirty="0"/>
          </a:p>
        </p:txBody>
      </p:sp>
      <p:pic>
        <p:nvPicPr>
          <p:cNvPr id="30722" name="Picture 2" descr="Nick Nevins">
            <a:extLst>
              <a:ext uri="{FF2B5EF4-FFF2-40B4-BE49-F238E27FC236}">
                <a16:creationId xmlns:a16="http://schemas.microsoft.com/office/drawing/2014/main" id="{7A178CAE-A2E0-EA4D-97E2-73432099D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99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3F03-E022-8641-9842-ECBEB2DC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Mitchel </a:t>
            </a:r>
            <a:r>
              <a:rPr lang="en-US" dirty="0" err="1"/>
              <a:t>steinke</a:t>
            </a:r>
            <a:endParaRPr lang="en-US" dirty="0"/>
          </a:p>
        </p:txBody>
      </p:sp>
      <p:pic>
        <p:nvPicPr>
          <p:cNvPr id="31746" name="Picture 2" descr="Mitchel Steinke">
            <a:extLst>
              <a:ext uri="{FF2B5EF4-FFF2-40B4-BE49-F238E27FC236}">
                <a16:creationId xmlns:a16="http://schemas.microsoft.com/office/drawing/2014/main" id="{7EBFF938-950C-BE4E-9AAA-3EEBC4391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31A58-E4C8-524C-8C24-6EA239BC7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/>
              <a:t>Hometown: </a:t>
            </a:r>
            <a:r>
              <a:rPr lang="en-US" dirty="0"/>
              <a:t>Sioux Falls, South Dakota</a:t>
            </a:r>
          </a:p>
          <a:p>
            <a:endParaRPr lang="en-US" dirty="0"/>
          </a:p>
          <a:p>
            <a:r>
              <a:rPr lang="en-US" b="1" dirty="0"/>
              <a:t>Academic Major: </a:t>
            </a:r>
            <a:r>
              <a:rPr lang="en-US" dirty="0"/>
              <a:t>History </a:t>
            </a:r>
          </a:p>
          <a:p>
            <a:pPr lvl="1"/>
            <a:r>
              <a:rPr lang="en-US" b="1" dirty="0"/>
              <a:t>Minor: </a:t>
            </a:r>
            <a:r>
              <a:rPr lang="en-US" dirty="0"/>
              <a:t>Political Science </a:t>
            </a:r>
          </a:p>
          <a:p>
            <a:endParaRPr lang="en-US" dirty="0"/>
          </a:p>
          <a:p>
            <a:r>
              <a:rPr lang="en-US" b="1" dirty="0"/>
              <a:t>Post-Collegiate Plans: </a:t>
            </a:r>
            <a:r>
              <a:rPr lang="en-US" dirty="0"/>
              <a:t>After graduation I plan on attending law school. Until then, I plan on spending time with family and friends.</a:t>
            </a:r>
          </a:p>
        </p:txBody>
      </p:sp>
    </p:spTree>
    <p:extLst>
      <p:ext uri="{BB962C8B-B14F-4D97-AF65-F5344CB8AC3E}">
        <p14:creationId xmlns:p14="http://schemas.microsoft.com/office/powerpoint/2010/main" val="408134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26F3-1648-694D-BA1F-8DBEC13C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David vowels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F7920-FD87-EA44-BD9E-E5B2F372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66497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/>
              <a:t>Hometown: </a:t>
            </a:r>
            <a:r>
              <a:rPr lang="en-US" dirty="0" smtClean="0"/>
              <a:t>Dousman, Wisconsin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Academic Major: </a:t>
            </a:r>
            <a:r>
              <a:rPr lang="en-US" dirty="0" smtClean="0"/>
              <a:t>Exercise &amp; Sport Science</a:t>
            </a:r>
            <a:endParaRPr lang="en-US" dirty="0"/>
          </a:p>
          <a:p>
            <a:endParaRPr lang="en-US" dirty="0"/>
          </a:p>
        </p:txBody>
      </p:sp>
      <p:pic>
        <p:nvPicPr>
          <p:cNvPr id="32770" name="Picture 2" descr="David Vowels">
            <a:extLst>
              <a:ext uri="{FF2B5EF4-FFF2-40B4-BE49-F238E27FC236}">
                <a16:creationId xmlns:a16="http://schemas.microsoft.com/office/drawing/2014/main" id="{D19AD0D5-EE9A-B048-9C7E-978525F85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26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C486442-CDE9-414C-8748-CEA9466C5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38" y="640080"/>
            <a:ext cx="6765700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79B3B0-8F65-8D41-B0BA-D052023F557B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Carthage women’s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3959074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8DA5-227A-4D4D-B7BB-FE5584FF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Sydney </a:t>
            </a:r>
            <a:r>
              <a:rPr lang="en-US" dirty="0" err="1"/>
              <a:t>feenstra</a:t>
            </a:r>
            <a:endParaRPr lang="en-US" dirty="0"/>
          </a:p>
        </p:txBody>
      </p:sp>
      <p:pic>
        <p:nvPicPr>
          <p:cNvPr id="26626" name="Picture 2" descr="Sydney Feenstra">
            <a:extLst>
              <a:ext uri="{FF2B5EF4-FFF2-40B4-BE49-F238E27FC236}">
                <a16:creationId xmlns:a16="http://schemas.microsoft.com/office/drawing/2014/main" id="{17D14EFE-9B17-744B-8103-4615747F0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92EC3-1F99-AE40-8611-E802AE727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/>
              <a:t>Hometown: </a:t>
            </a:r>
            <a:r>
              <a:rPr lang="en-US" dirty="0" smtClean="0"/>
              <a:t>Farmington, Michigan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Academic Major: </a:t>
            </a:r>
            <a:r>
              <a:rPr lang="en-US" dirty="0"/>
              <a:t>Exercise sports science with minors in health and education</a:t>
            </a:r>
          </a:p>
          <a:p>
            <a:endParaRPr lang="en-US" dirty="0"/>
          </a:p>
          <a:p>
            <a:r>
              <a:rPr lang="en-US" b="1" dirty="0"/>
              <a:t>Post-Collegiate Plans: </a:t>
            </a:r>
            <a:r>
              <a:rPr lang="en-US" dirty="0"/>
              <a:t>Upon graduation I plan on staying in the Wisconsin area. I hope to be teaching physical education and health at the high school level.</a:t>
            </a:r>
          </a:p>
        </p:txBody>
      </p:sp>
    </p:spTree>
    <p:extLst>
      <p:ext uri="{BB962C8B-B14F-4D97-AF65-F5344CB8AC3E}">
        <p14:creationId xmlns:p14="http://schemas.microsoft.com/office/powerpoint/2010/main" val="399081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BED05-2914-1148-AAD3-6BAD04DC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Brett </a:t>
            </a:r>
            <a:r>
              <a:rPr lang="en-US" dirty="0" err="1"/>
              <a:t>keefe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9C48BE-13DD-449B-B65E-0E3373C79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Rockford, </a:t>
            </a:r>
            <a:r>
              <a:rPr lang="en-US" dirty="0">
                <a:effectLst/>
              </a:rPr>
              <a:t>Illinois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Biology and neuroscience 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Graduate from Augustana and hopefully get a research job studying Alzheimer's and eventually go to graduate school for neuroscience. </a:t>
            </a:r>
          </a:p>
          <a:p>
            <a:endParaRPr lang="en-US" dirty="0"/>
          </a:p>
        </p:txBody>
      </p:sp>
      <p:pic>
        <p:nvPicPr>
          <p:cNvPr id="4" name="Picture 3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5DB7EBB8-6B7B-B448-BDAC-DC1FC5C8C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56943" y="1689238"/>
            <a:ext cx="6858000" cy="3479523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261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49BF9-6D44-9148-B016-D5219E43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Allison marsh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93E03-6A87-7845-B508-7B762DF40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Elgin,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Nursing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to work </a:t>
            </a:r>
            <a:r>
              <a:rPr lang="en-US" dirty="0">
                <a:effectLst/>
              </a:rPr>
              <a:t>in hospice care and further academics in nursing. Also, plans to join a masters team for swimming. </a:t>
            </a:r>
          </a:p>
          <a:p>
            <a:endParaRPr lang="en-US" dirty="0"/>
          </a:p>
        </p:txBody>
      </p:sp>
      <p:pic>
        <p:nvPicPr>
          <p:cNvPr id="25602" name="Picture 2" descr="Allison Marsh">
            <a:extLst>
              <a:ext uri="{FF2B5EF4-FFF2-40B4-BE49-F238E27FC236}">
                <a16:creationId xmlns:a16="http://schemas.microsoft.com/office/drawing/2014/main" id="{B16AE0BA-B33E-834C-8511-6B5725D14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085EEF-1D12-1C46-97EF-D8E0E4A5EE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116" y="609600"/>
            <a:ext cx="2451100" cy="3061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476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D798729-BB1A-A042-A4C3-72958DEFE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354" y="640080"/>
            <a:ext cx="3298669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AA4E0D-4D33-F543-80C9-31E46187B609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Illinois Wesleyan women’s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2918237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E6D7-2238-7349-AE20-475849FD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Lauren </a:t>
            </a:r>
            <a:r>
              <a:rPr lang="en-US" dirty="0" err="1"/>
              <a:t>ebert</a:t>
            </a:r>
            <a:endParaRPr lang="en-US" dirty="0"/>
          </a:p>
        </p:txBody>
      </p:sp>
      <p:pic>
        <p:nvPicPr>
          <p:cNvPr id="24578" name="Picture 2" descr="Laurin Ebert">
            <a:extLst>
              <a:ext uri="{FF2B5EF4-FFF2-40B4-BE49-F238E27FC236}">
                <a16:creationId xmlns:a16="http://schemas.microsoft.com/office/drawing/2014/main" id="{2B56518C-5BF1-964A-AA21-C6A6A7BC1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093" y="13256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B0FCF-0F45-C648-B88B-792A542B1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Big Lake, </a:t>
            </a:r>
            <a:r>
              <a:rPr lang="en-US" dirty="0" smtClean="0">
                <a:effectLst/>
              </a:rPr>
              <a:t>Minnesota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Biology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I plan to attend medical school</a:t>
            </a:r>
            <a:r>
              <a:rPr lang="en-US" b="1" dirty="0">
                <a:effectLst/>
              </a:rPr>
              <a:t>.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66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79D88A-82F1-E846-87AC-D0CA4C566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69" y="640080"/>
            <a:ext cx="10640638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53BA9D-909F-0A4C-B639-F2F0A45D3875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Millikin women’s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1209353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E9BF-3D42-3D4B-9CEE-625CDCD3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 err="1"/>
              <a:t>Milissa</a:t>
            </a:r>
            <a:r>
              <a:rPr lang="en-US" dirty="0"/>
              <a:t> </a:t>
            </a:r>
            <a:r>
              <a:rPr lang="en-US" dirty="0" err="1"/>
              <a:t>gegg</a:t>
            </a:r>
            <a:endParaRPr lang="en-US" dirty="0"/>
          </a:p>
        </p:txBody>
      </p:sp>
      <p:pic>
        <p:nvPicPr>
          <p:cNvPr id="22530" name="Picture 2" descr="Milissa Gegg">
            <a:extLst>
              <a:ext uri="{FF2B5EF4-FFF2-40B4-BE49-F238E27FC236}">
                <a16:creationId xmlns:a16="http://schemas.microsoft.com/office/drawing/2014/main" id="{47E49BA2-4342-9442-93C2-7CF8B3EB9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5B439-5A09-134F-9542-B3D00A608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St. Louis, Missouri</a:t>
            </a:r>
            <a:r>
              <a:rPr lang="en-US" b="1" dirty="0">
                <a:effectLst/>
              </a:rPr>
              <a:t> 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BA Music Major: Emphasis in Violin / Minor in Digital Media Marketing </a:t>
            </a:r>
          </a:p>
          <a:p>
            <a:pPr lvl="1"/>
            <a:r>
              <a:rPr lang="en-US" dirty="0">
                <a:effectLst/>
              </a:rPr>
              <a:t>(I’m also getting a Certificate in both Graphic Design and Digital Photography) 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I am heading back to St. louis to find an internship or job within Digital Media Design. I hope to do photography work on the </a:t>
            </a:r>
            <a:r>
              <a:rPr lang="en-US" dirty="0" smtClean="0">
                <a:effectLst/>
              </a:rPr>
              <a:t>side, </a:t>
            </a:r>
            <a:r>
              <a:rPr lang="en-US" dirty="0">
                <a:effectLst/>
              </a:rPr>
              <a:t>along with continuing to play the violin in a community orchestra.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19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ED315-F7AC-7149-84EF-A3854F2E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Hannah sweeney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75564-DBC7-4E43-A9E9-2F1475FE2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Urbana, </a:t>
            </a:r>
            <a:r>
              <a:rPr lang="en-US" dirty="0" smtClean="0">
                <a:effectLst/>
              </a:rPr>
              <a:t>Illinois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(</a:t>
            </a:r>
            <a:r>
              <a:rPr lang="en-US" dirty="0">
                <a:effectLst/>
              </a:rPr>
              <a:t>MacMurray College transfer)</a:t>
            </a: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Nursing</a:t>
            </a: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After college, I will be working as a nurse at St. John’s Hospital in Springfield on the pediatric floor. I hope to work as a travel nurse within the next 3 years for pediatric intensive care.</a:t>
            </a:r>
          </a:p>
          <a:p>
            <a:endParaRPr lang="en-US" dirty="0"/>
          </a:p>
        </p:txBody>
      </p:sp>
      <p:pic>
        <p:nvPicPr>
          <p:cNvPr id="23554" name="Picture 2" descr="Hannah Sweeny">
            <a:extLst>
              <a:ext uri="{FF2B5EF4-FFF2-40B4-BE49-F238E27FC236}">
                <a16:creationId xmlns:a16="http://schemas.microsoft.com/office/drawing/2014/main" id="{118EFDDF-948B-8549-A9B6-0E6E9036D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75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ck, sign, first-aid kit&#10;&#10;Description automatically generated">
            <a:extLst>
              <a:ext uri="{FF2B5EF4-FFF2-40B4-BE49-F238E27FC236}">
                <a16:creationId xmlns:a16="http://schemas.microsoft.com/office/drawing/2014/main" id="{87994229-6464-244C-B8AA-BDDF27934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91" y="824487"/>
            <a:ext cx="3114017" cy="298305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1D0116-6E60-1A4A-B78C-55FA4CCCDCA9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North central 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534875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5C20-79EA-C64E-8F36-7C494D3E5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Austin </a:t>
            </a:r>
            <a:r>
              <a:rPr lang="en-US" dirty="0" err="1"/>
              <a:t>blaser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7978F-1AEB-E54D-AC69-46D34A2D7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Wheaton,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Finance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I want to pursue a career in finance, but first, I’m going to enjoy some time off this summer.</a:t>
            </a:r>
          </a:p>
          <a:p>
            <a:endParaRPr lang="en-US" dirty="0"/>
          </a:p>
        </p:txBody>
      </p:sp>
      <p:pic>
        <p:nvPicPr>
          <p:cNvPr id="21506" name="Picture 2" descr="2020-21 NCC Swimming Teams">
            <a:extLst>
              <a:ext uri="{FF2B5EF4-FFF2-40B4-BE49-F238E27FC236}">
                <a16:creationId xmlns:a16="http://schemas.microsoft.com/office/drawing/2014/main" id="{1D929D1E-529B-9D48-ACE9-03BAFDE2F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03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, sign, first-aid kit&#10;&#10;Description automatically generated">
            <a:extLst>
              <a:ext uri="{FF2B5EF4-FFF2-40B4-BE49-F238E27FC236}">
                <a16:creationId xmlns:a16="http://schemas.microsoft.com/office/drawing/2014/main" id="{DDF52073-AD4A-3547-AC5B-E0985F4A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91" y="824487"/>
            <a:ext cx="3114017" cy="298305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74AE39-54CC-1442-9642-7CAB9345457C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North central women’s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1750338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00EE-B4B2-E242-AD1F-CAE9DF73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Savannah </a:t>
            </a:r>
            <a:r>
              <a:rPr lang="en-US" dirty="0" err="1"/>
              <a:t>catalano</a:t>
            </a:r>
            <a:endParaRPr lang="en-US" dirty="0"/>
          </a:p>
        </p:txBody>
      </p:sp>
      <p:pic>
        <p:nvPicPr>
          <p:cNvPr id="19458" name="Picture 2" descr="2020-21 NCC Swimming Teams">
            <a:extLst>
              <a:ext uri="{FF2B5EF4-FFF2-40B4-BE49-F238E27FC236}">
                <a16:creationId xmlns:a16="http://schemas.microsoft.com/office/drawing/2014/main" id="{A0FF7D09-11E8-D540-A44B-E35ECF8D7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F9B43-99E4-3C47-88F4-B1EA4EEB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Schaumburg,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Exercise science 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eventually get my master's in Athletic Training.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9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92EF-17E9-714F-A38B-3418ACCC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Jason palmer</a:t>
            </a:r>
          </a:p>
        </p:txBody>
      </p:sp>
      <p:pic>
        <p:nvPicPr>
          <p:cNvPr id="4" name="Picture 3" descr="A person wearing a uniform&#10;&#10;Description automatically generated with low confidence">
            <a:extLst>
              <a:ext uri="{FF2B5EF4-FFF2-40B4-BE49-F238E27FC236}">
                <a16:creationId xmlns:a16="http://schemas.microsoft.com/office/drawing/2014/main" id="{76C96C30-F5E7-2344-8B4F-18F9C30E0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31648" y="1689238"/>
            <a:ext cx="6858000" cy="3479523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500F0C-DEC5-42AE-91C3-9B79C0992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Libertyville,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Computer Science, French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</a:t>
            </a:r>
            <a:r>
              <a:rPr lang="en-US" dirty="0">
                <a:effectLst/>
              </a:rPr>
              <a:t> Looking to gain experience in IT cyber security roles and earn certifications for cyber security best practices.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25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376EB-335A-A743-8410-F0994FFF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Annika </a:t>
            </a:r>
            <a:r>
              <a:rPr lang="en-US" dirty="0" err="1"/>
              <a:t>cotner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AF297-5C9C-7248-B9A7-415CEB777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Norton Shores, Michigan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Health Science 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After undergrad, I plan to continue my education to be a Physician’s Assistant. I have big goals of running marathons, half </a:t>
            </a:r>
            <a:r>
              <a:rPr lang="en-US" dirty="0" smtClean="0">
                <a:effectLst/>
              </a:rPr>
              <a:t>ironman’s </a:t>
            </a:r>
            <a:r>
              <a:rPr lang="en-US" dirty="0">
                <a:effectLst/>
              </a:rPr>
              <a:t>and full </a:t>
            </a:r>
            <a:r>
              <a:rPr lang="en-US" dirty="0" smtClean="0">
                <a:effectLst/>
              </a:rPr>
              <a:t>ironman’s </a:t>
            </a:r>
            <a:r>
              <a:rPr lang="en-US" dirty="0">
                <a:effectLst/>
              </a:rPr>
              <a:t>after my collegiate career is over! </a:t>
            </a:r>
          </a:p>
          <a:p>
            <a:endParaRPr lang="en-US" dirty="0"/>
          </a:p>
        </p:txBody>
      </p:sp>
      <p:pic>
        <p:nvPicPr>
          <p:cNvPr id="18434" name="Picture 2" descr="2020-21 NCC Swimming Teams">
            <a:extLst>
              <a:ext uri="{FF2B5EF4-FFF2-40B4-BE49-F238E27FC236}">
                <a16:creationId xmlns:a16="http://schemas.microsoft.com/office/drawing/2014/main" id="{6895234C-B00E-7B4F-93C3-3C2D6D4F5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14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982B5A-F0AF-9740-A632-19A6D29CF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203" y="640080"/>
            <a:ext cx="4768971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9082C11-C007-1642-8200-FAB1AB7DC228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wheaton</a:t>
            </a: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2756159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EF64-ACFF-D84D-AE37-00AD60E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Christian </a:t>
            </a:r>
            <a:r>
              <a:rPr lang="en-US" dirty="0" err="1"/>
              <a:t>cameron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DEAF1-A649-1849-901D-18E36FB4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La Crosse, </a:t>
            </a:r>
            <a:r>
              <a:rPr lang="en-US" dirty="0" smtClean="0">
                <a:effectLst/>
              </a:rPr>
              <a:t>Wisconsin</a:t>
            </a:r>
            <a:endParaRPr lang="en-US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Computer Science, Applied Mathematics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I am currently working at Oracle as a software engineer and plan to move to </a:t>
            </a:r>
            <a:r>
              <a:rPr lang="en-US" dirty="0" smtClean="0">
                <a:effectLst/>
              </a:rPr>
              <a:t>New York City </a:t>
            </a:r>
            <a:r>
              <a:rPr lang="en-US" dirty="0">
                <a:effectLst/>
              </a:rPr>
              <a:t>in the summer.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17410" name="Picture 2" descr="Christian Cameron">
            <a:extLst>
              <a:ext uri="{FF2B5EF4-FFF2-40B4-BE49-F238E27FC236}">
                <a16:creationId xmlns:a16="http://schemas.microsoft.com/office/drawing/2014/main" id="{9CED3FE6-C3F1-7649-8A47-37427A815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99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F102-F86D-1049-92C9-BD1AB5E64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Joshua dull</a:t>
            </a:r>
          </a:p>
        </p:txBody>
      </p:sp>
      <p:pic>
        <p:nvPicPr>
          <p:cNvPr id="16386" name="Picture 2" descr="Joshua Dull">
            <a:extLst>
              <a:ext uri="{FF2B5EF4-FFF2-40B4-BE49-F238E27FC236}">
                <a16:creationId xmlns:a16="http://schemas.microsoft.com/office/drawing/2014/main" id="{62BF278B-B4FC-754B-8B87-988D1EA6F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1D093-0BD3-3948-9F2B-B0D6907EF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Zionsville, Indiana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International Relations and Spanish minor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Become tik </a:t>
            </a:r>
            <a:r>
              <a:rPr lang="en-US" dirty="0" err="1">
                <a:effectLst/>
              </a:rPr>
              <a:t>tok</a:t>
            </a:r>
            <a:r>
              <a:rPr lang="en-US" dirty="0">
                <a:effectLst/>
              </a:rPr>
              <a:t> famous and live in the Hype House in LA.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071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7BA5-A191-A64D-87DD-A900F5C94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Christopher </a:t>
            </a:r>
            <a:r>
              <a:rPr lang="en-US" dirty="0" err="1"/>
              <a:t>plimpton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36E9E-8370-EF44-BD9E-78C8EC5E6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Parkton, </a:t>
            </a:r>
            <a:r>
              <a:rPr lang="en-US" dirty="0" smtClean="0">
                <a:effectLst/>
              </a:rPr>
              <a:t>Maryland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Applied Mathematics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After graduation, Chris plans to return to the East Coast, live </a:t>
            </a:r>
            <a:r>
              <a:rPr lang="en-US" dirty="0" smtClean="0">
                <a:effectLst/>
              </a:rPr>
              <a:t>near </a:t>
            </a:r>
            <a:r>
              <a:rPr lang="en-US" dirty="0">
                <a:effectLst/>
              </a:rPr>
              <a:t>family, and pursue a career in financial planning and analysis.</a:t>
            </a:r>
          </a:p>
          <a:p>
            <a:endParaRPr lang="en-US" dirty="0"/>
          </a:p>
        </p:txBody>
      </p:sp>
      <p:pic>
        <p:nvPicPr>
          <p:cNvPr id="15362" name="Picture 2" descr="Chris Plimpton">
            <a:extLst>
              <a:ext uri="{FF2B5EF4-FFF2-40B4-BE49-F238E27FC236}">
                <a16:creationId xmlns:a16="http://schemas.microsoft.com/office/drawing/2014/main" id="{4655EB6B-B958-2B4D-8DD6-54A575CEB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54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24A0-9C6E-7F49-A907-19CC1EF2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Will </a:t>
            </a:r>
            <a:r>
              <a:rPr lang="en-US" dirty="0" err="1"/>
              <a:t>rinne</a:t>
            </a:r>
            <a:endParaRPr lang="en-US" dirty="0"/>
          </a:p>
        </p:txBody>
      </p:sp>
      <p:pic>
        <p:nvPicPr>
          <p:cNvPr id="14338" name="Picture 2" descr="Will Rinne">
            <a:extLst>
              <a:ext uri="{FF2B5EF4-FFF2-40B4-BE49-F238E27FC236}">
                <a16:creationId xmlns:a16="http://schemas.microsoft.com/office/drawing/2014/main" id="{822FE6B3-6328-A142-ABBD-742480EEC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5E27D-FA28-E941-A2F9-64AA23BF6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Sanibel, </a:t>
            </a:r>
            <a:r>
              <a:rPr lang="en-US" dirty="0" smtClean="0">
                <a:effectLst/>
              </a:rPr>
              <a:t>Florida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Business Economics</a:t>
            </a:r>
          </a:p>
          <a:p>
            <a:pPr marL="0" indent="0">
              <a:buNone/>
            </a:pPr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Live somewhere a lot warmer than Wheaton.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89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E43337-D6A1-6341-9D3F-FF8011072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203" y="640080"/>
            <a:ext cx="4768971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D597DC-BF7D-F941-A463-36F3331F99BD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Wheaton women’s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</p:spTree>
    <p:extLst>
      <p:ext uri="{BB962C8B-B14F-4D97-AF65-F5344CB8AC3E}">
        <p14:creationId xmlns:p14="http://schemas.microsoft.com/office/powerpoint/2010/main" val="344595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46FFA-9E11-9746-9867-A1B3552EC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Kendra </a:t>
            </a:r>
            <a:r>
              <a:rPr lang="en-US" dirty="0" err="1"/>
              <a:t>ecklund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20587-DC26-8C4D-A845-2240B31D8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Rockford, </a:t>
            </a:r>
            <a:r>
              <a:rPr lang="en-US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Elementary Education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</a:t>
            </a:r>
            <a:r>
              <a:rPr lang="en-US" dirty="0">
                <a:effectLst/>
              </a:rPr>
              <a:t> I plan on staying in the Wheaton area to teach and hope to stay involved in swimming one way or another.</a:t>
            </a:r>
          </a:p>
          <a:p>
            <a:endParaRPr lang="en-US" dirty="0"/>
          </a:p>
        </p:txBody>
      </p:sp>
      <p:pic>
        <p:nvPicPr>
          <p:cNvPr id="13314" name="Picture 2" descr="Kendra Ecklund">
            <a:extLst>
              <a:ext uri="{FF2B5EF4-FFF2-40B4-BE49-F238E27FC236}">
                <a16:creationId xmlns:a16="http://schemas.microsoft.com/office/drawing/2014/main" id="{631E90A7-37C7-364E-AD11-431D4CA1F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40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8338-2AEC-684E-9B69-B9FB2E45A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Mckenna </a:t>
            </a:r>
            <a:r>
              <a:rPr lang="en-US" dirty="0" err="1"/>
              <a:t>lenderink</a:t>
            </a:r>
            <a:endParaRPr lang="en-US" dirty="0"/>
          </a:p>
        </p:txBody>
      </p:sp>
      <p:pic>
        <p:nvPicPr>
          <p:cNvPr id="12290" name="Picture 2" descr="McKenna Lenderink">
            <a:extLst>
              <a:ext uri="{FF2B5EF4-FFF2-40B4-BE49-F238E27FC236}">
                <a16:creationId xmlns:a16="http://schemas.microsoft.com/office/drawing/2014/main" id="{E3BB32E0-DC31-AC4D-9E45-B188FD232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96552-E2AF-074E-A650-0F45F8027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Phoenix, Arizona 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Biology 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</a:t>
            </a:r>
            <a:r>
              <a:rPr lang="en-US" dirty="0">
                <a:effectLst/>
              </a:rPr>
              <a:t> I plan to attend graduate school at Emory University to obtain my doctoral degree in nursing practice </a:t>
            </a:r>
            <a:r>
              <a:rPr lang="en-US" dirty="0" smtClean="0">
                <a:effectLst/>
              </a:rPr>
              <a:t>and </a:t>
            </a:r>
            <a:r>
              <a:rPr lang="en-US" dirty="0">
                <a:effectLst/>
              </a:rPr>
              <a:t>ultimately become a Pediatric Primary Care Nurse Practitioner.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8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DCF2-2620-714D-9278-1C0964C8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Emily </a:t>
            </a:r>
            <a:r>
              <a:rPr lang="en-US" dirty="0" err="1"/>
              <a:t>meitz</a:t>
            </a:r>
            <a:endParaRPr lang="en-US" dirty="0"/>
          </a:p>
        </p:txBody>
      </p:sp>
      <p:pic>
        <p:nvPicPr>
          <p:cNvPr id="11266" name="Picture 2" descr="Emily Meitz">
            <a:extLst>
              <a:ext uri="{FF2B5EF4-FFF2-40B4-BE49-F238E27FC236}">
                <a16:creationId xmlns:a16="http://schemas.microsoft.com/office/drawing/2014/main" id="{FCDAE8AE-BBA0-DF40-A66F-459374A31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CD9F8-AFFB-9E4D-B11A-473935199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Edina, </a:t>
            </a:r>
            <a:r>
              <a:rPr lang="en-US" dirty="0" smtClean="0">
                <a:effectLst/>
              </a:rPr>
              <a:t>Minnesota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Major: </a:t>
            </a:r>
            <a:r>
              <a:rPr lang="en-US" dirty="0">
                <a:effectLst/>
              </a:rPr>
              <a:t>Psychology, pre-nursing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After college, I plan on attending nursing school in either Minnesota or the Chicago area.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74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804C6-0CBE-B442-922A-661CAACD3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Jeremy Wolf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EB242-CACC-F64E-A0E2-2FFB0F9DF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28" y="2286000"/>
            <a:ext cx="7559666" cy="37961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effectLst/>
              </a:rPr>
              <a:t>Hometown: Woodstock, </a:t>
            </a:r>
            <a:r>
              <a:rPr lang="en-US" b="1" dirty="0" smtClean="0">
                <a:effectLst/>
              </a:rPr>
              <a:t>Illinois</a:t>
            </a: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Communication 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effectLst/>
              </a:rPr>
              <a:t>Academic Minor: </a:t>
            </a:r>
            <a:r>
              <a:rPr lang="en-US" sz="2000" dirty="0">
                <a:effectLst/>
              </a:rPr>
              <a:t>MJMC (Multimedia Journalism &amp; Mass Communication)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effectLst/>
              </a:rPr>
              <a:t>Post-Collegiate Plans:</a:t>
            </a:r>
            <a:r>
              <a:rPr lang="en-US" dirty="0">
                <a:effectLst/>
              </a:rPr>
              <a:t> My plan is to move back home for about a year and pursue a job as a marketing coordinator in the local area. I wanted to give a huge shoutout to my parents, coaches, and teammates for supporting me through these long four years. I wouldn’t have been able to get where I am today, if it weren’t for you guys. Thank you for making my college experience so enjoyable, I’ll miss all of you!</a:t>
            </a: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6" name="Picture 5" descr="A person wearing a uniform&#10;&#10;Description automatically generated with low confidence">
            <a:extLst>
              <a:ext uri="{FF2B5EF4-FFF2-40B4-BE49-F238E27FC236}">
                <a16:creationId xmlns:a16="http://schemas.microsoft.com/office/drawing/2014/main" id="{D7B1D508-E48C-9349-A06F-8CE1D4B62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56943" y="1689238"/>
            <a:ext cx="6858000" cy="3479523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60216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B3B8-3BB4-2049-B75A-0555E2DB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Kirsten peters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FE6F9-E457-3541-8792-FB3A4625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Mankato, </a:t>
            </a:r>
            <a:r>
              <a:rPr lang="en-US" dirty="0" smtClean="0">
                <a:effectLst/>
              </a:rPr>
              <a:t>Minnesota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History and Secondary Education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I plan on teaching social studies at either the middle or high school level, hopefully in Colorado! </a:t>
            </a:r>
          </a:p>
          <a:p>
            <a:endParaRPr lang="en-US" dirty="0"/>
          </a:p>
        </p:txBody>
      </p:sp>
      <p:pic>
        <p:nvPicPr>
          <p:cNvPr id="10242" name="Picture 2" descr="Kirsten Peters">
            <a:extLst>
              <a:ext uri="{FF2B5EF4-FFF2-40B4-BE49-F238E27FC236}">
                <a16:creationId xmlns:a16="http://schemas.microsoft.com/office/drawing/2014/main" id="{9030543F-8408-8C45-9CBD-91B39103A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8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9FA89-0431-C847-917A-566439CA6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Kiki rogers</a:t>
            </a:r>
          </a:p>
        </p:txBody>
      </p:sp>
      <p:pic>
        <p:nvPicPr>
          <p:cNvPr id="9218" name="Picture 2" descr="Kiki Rogers">
            <a:extLst>
              <a:ext uri="{FF2B5EF4-FFF2-40B4-BE49-F238E27FC236}">
                <a16:creationId xmlns:a16="http://schemas.microsoft.com/office/drawing/2014/main" id="{8714E251-7B68-EA48-9D24-C5E81AA58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BFA33-808E-A64C-817E-EC6127C07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Wheaton, Illinois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Applied Mathematics, Economics 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In the short term, I am starting work at Chatham Financial as a financial analyst and moving to the Philadelphia area with my (now fiancé) but soon to be husband in July for this job. Long term, I am planning on going to law </a:t>
            </a:r>
            <a:r>
              <a:rPr lang="en-US" dirty="0" smtClean="0">
                <a:effectLst/>
              </a:rPr>
              <a:t>school </a:t>
            </a:r>
            <a:r>
              <a:rPr lang="en-US" dirty="0">
                <a:effectLst/>
              </a:rPr>
              <a:t>and hopefully doing something in the legal and/or intelligence and national security community.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1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4F22-689C-A640-A915-73DB1852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Tito quinones</a:t>
            </a:r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B06ECEA-ADCB-A944-90E3-ED1B20A65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31648" y="1689238"/>
            <a:ext cx="6858000" cy="3479523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800FE9-8CD0-4310-B4DD-1EF96DBC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Hometown: </a:t>
            </a:r>
            <a:r>
              <a:rPr lang="en-US" dirty="0">
                <a:effectLst/>
              </a:rPr>
              <a:t>Ramstein, Germany (AFB)</a:t>
            </a: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Academic Major: </a:t>
            </a:r>
            <a:r>
              <a:rPr lang="en-US" dirty="0">
                <a:effectLst/>
              </a:rPr>
              <a:t>Graphic Design and </a:t>
            </a:r>
            <a:r>
              <a:rPr lang="en-US" dirty="0" err="1">
                <a:effectLst/>
              </a:rPr>
              <a:t>german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Post-Collegiate Plans: </a:t>
            </a:r>
            <a:r>
              <a:rPr lang="en-US" dirty="0">
                <a:effectLst/>
              </a:rPr>
              <a:t>Currently waiting to hear back from deign firms, plan b is OTS for the United States </a:t>
            </a:r>
            <a:r>
              <a:rPr lang="en-US" dirty="0" smtClean="0">
                <a:effectLst/>
              </a:rPr>
              <a:t>air force</a:t>
            </a:r>
            <a:r>
              <a:rPr lang="en-US" dirty="0">
                <a:effectLst/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0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51BE5-F7A6-0847-8236-504681F8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Charles young III</a:t>
            </a:r>
          </a:p>
        </p:txBody>
      </p:sp>
      <p:pic>
        <p:nvPicPr>
          <p:cNvPr id="4" name="Picture 3" descr="A picture containing person, child, indoor, child&#10;&#10;Description automatically generated">
            <a:extLst>
              <a:ext uri="{FF2B5EF4-FFF2-40B4-BE49-F238E27FC236}">
                <a16:creationId xmlns:a16="http://schemas.microsoft.com/office/drawing/2014/main" id="{3CA9B3F4-5CD6-2D4F-8873-D721D3C3F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31648" y="1689238"/>
            <a:ext cx="6858000" cy="3479523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9F5EF3-D230-47BB-A5C4-AEF063A0E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666999"/>
            <a:ext cx="7046844" cy="34157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effectLst/>
              </a:rPr>
              <a:t>Hometown: Saint Charles, </a:t>
            </a:r>
            <a:r>
              <a:rPr lang="en-US" dirty="0">
                <a:effectLst/>
              </a:rPr>
              <a:t>Illinois</a:t>
            </a: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dirty="0">
                <a:effectLst/>
              </a:rPr>
              <a:t>Academic Major: Business Administration/Management with a Focus in Finance, Minor in Economics.</a:t>
            </a: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dirty="0">
                <a:effectLst/>
              </a:rPr>
              <a:t>Post-Collegiate Plans: Currently in the interview process. There are multiple firms I am interested in. I hope to go into Brokerage, Management/Leadership, or consulting. I also really want to move out of Illinois.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81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0742BA-1C2C-AB40-847B-7506880DA433}"/>
              </a:ext>
            </a:extLst>
          </p:cNvPr>
          <p:cNvSpPr txBox="1">
            <a:spLocks/>
          </p:cNvSpPr>
          <p:nvPr/>
        </p:nvSpPr>
        <p:spPr>
          <a:xfrm>
            <a:off x="701129" y="5478042"/>
            <a:ext cx="10785117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Augustana women’s </a:t>
            </a:r>
            <a:b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swimming &amp; diving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8BCE0EF-6AE9-394E-AEB4-A9DCABC8E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8966" y="640080"/>
            <a:ext cx="3029445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0035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CED6-1681-1F44-A00F-96E43FE4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dirty="0"/>
              <a:t>Marissa </a:t>
            </a:r>
            <a:r>
              <a:rPr lang="en-US" dirty="0" err="1"/>
              <a:t>jaskae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1EA5EF-97FA-4B09-BFF4-A41310F73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>
            <a:normAutofit/>
          </a:bodyPr>
          <a:lstStyle/>
          <a:p>
            <a:r>
              <a:rPr lang="en-US" sz="1900" b="1" dirty="0">
                <a:effectLst/>
              </a:rPr>
              <a:t>Hometown: </a:t>
            </a:r>
            <a:r>
              <a:rPr lang="en-US" sz="1900" dirty="0">
                <a:effectLst/>
              </a:rPr>
              <a:t>Aurora, </a:t>
            </a:r>
            <a:r>
              <a:rPr lang="en-US" sz="1800" dirty="0">
                <a:effectLst/>
              </a:rPr>
              <a:t>Illinois</a:t>
            </a:r>
            <a:endParaRPr lang="en-US" sz="1900" dirty="0">
              <a:effectLst/>
            </a:endParaRPr>
          </a:p>
          <a:p>
            <a:endParaRPr lang="en-US" sz="1900" dirty="0">
              <a:effectLst/>
            </a:endParaRPr>
          </a:p>
          <a:p>
            <a:r>
              <a:rPr lang="en-US" sz="1900" b="1" dirty="0">
                <a:effectLst/>
              </a:rPr>
              <a:t>Academic Major: </a:t>
            </a:r>
            <a:r>
              <a:rPr lang="en-US" sz="1900" dirty="0">
                <a:effectLst/>
              </a:rPr>
              <a:t>Biology Education and Middle Grades Science</a:t>
            </a:r>
          </a:p>
          <a:p>
            <a:endParaRPr lang="en-US" sz="1900" dirty="0">
              <a:effectLst/>
            </a:endParaRPr>
          </a:p>
          <a:p>
            <a:r>
              <a:rPr lang="en-US" sz="1900" b="1" dirty="0">
                <a:effectLst/>
              </a:rPr>
              <a:t>Post-Collegiate Plans: </a:t>
            </a:r>
            <a:r>
              <a:rPr lang="en-US" sz="1900" dirty="0">
                <a:effectLst/>
              </a:rPr>
              <a:t>I hope to teach high school biology at a Chicagoland high school and also coach swimming or water polo at the high school level.</a:t>
            </a:r>
          </a:p>
          <a:p>
            <a:endParaRPr lang="en-US" sz="1900" dirty="0"/>
          </a:p>
        </p:txBody>
      </p:sp>
      <p:pic>
        <p:nvPicPr>
          <p:cNvPr id="4" name="Picture 3" descr="A picture containing indoor, clothes&#10;&#10;Description automatically generated">
            <a:extLst>
              <a:ext uri="{FF2B5EF4-FFF2-40B4-BE49-F238E27FC236}">
                <a16:creationId xmlns:a16="http://schemas.microsoft.com/office/drawing/2014/main" id="{1D4B7900-43C7-614E-A323-40A667395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56943" y="1689238"/>
            <a:ext cx="6858000" cy="3479523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08366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1833</Words>
  <Application>Microsoft Office PowerPoint</Application>
  <PresentationFormat>Widescreen</PresentationFormat>
  <Paragraphs>244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Century Gothic</vt:lpstr>
      <vt:lpstr>Mesh</vt:lpstr>
      <vt:lpstr>  Swimming &amp; diving  Senior student-Athletes  </vt:lpstr>
      <vt:lpstr>PowerPoint Presentation</vt:lpstr>
      <vt:lpstr>Brett keefe</vt:lpstr>
      <vt:lpstr>Jason palmer</vt:lpstr>
      <vt:lpstr>Jeremy Wolf</vt:lpstr>
      <vt:lpstr>Tito quinones</vt:lpstr>
      <vt:lpstr>Charles young III</vt:lpstr>
      <vt:lpstr>PowerPoint Presentation</vt:lpstr>
      <vt:lpstr>Marissa jaskae</vt:lpstr>
      <vt:lpstr>PowerPoint Presentation</vt:lpstr>
      <vt:lpstr>Damian barkow</vt:lpstr>
      <vt:lpstr>PowerPoint Presentation</vt:lpstr>
      <vt:lpstr>Jordan Andrews</vt:lpstr>
      <vt:lpstr>Lindsey coons</vt:lpstr>
      <vt:lpstr>Sara janz</vt:lpstr>
      <vt:lpstr>Amanda klaeser</vt:lpstr>
      <vt:lpstr>Allison kriegler</vt:lpstr>
      <vt:lpstr>Erin paschke</vt:lpstr>
      <vt:lpstr>Natasha pellegrini</vt:lpstr>
      <vt:lpstr>Ellie walecka</vt:lpstr>
      <vt:lpstr>PowerPoint Presentation</vt:lpstr>
      <vt:lpstr>Ethan hare</vt:lpstr>
      <vt:lpstr>Mitchell mages</vt:lpstr>
      <vt:lpstr>Alec makenas</vt:lpstr>
      <vt:lpstr>Nick nevins</vt:lpstr>
      <vt:lpstr>Mitchel steinke</vt:lpstr>
      <vt:lpstr>David vowels</vt:lpstr>
      <vt:lpstr>PowerPoint Presentation</vt:lpstr>
      <vt:lpstr>Sydney feenstra</vt:lpstr>
      <vt:lpstr>Allison marsh</vt:lpstr>
      <vt:lpstr>PowerPoint Presentation</vt:lpstr>
      <vt:lpstr>Lauren ebert</vt:lpstr>
      <vt:lpstr>PowerPoint Presentation</vt:lpstr>
      <vt:lpstr>Milissa gegg</vt:lpstr>
      <vt:lpstr>Hannah sweeney</vt:lpstr>
      <vt:lpstr>PowerPoint Presentation</vt:lpstr>
      <vt:lpstr>Austin blaser</vt:lpstr>
      <vt:lpstr>PowerPoint Presentation</vt:lpstr>
      <vt:lpstr>Savannah catalano</vt:lpstr>
      <vt:lpstr>Annika cotner</vt:lpstr>
      <vt:lpstr>PowerPoint Presentation</vt:lpstr>
      <vt:lpstr>Christian cameron</vt:lpstr>
      <vt:lpstr>Joshua dull</vt:lpstr>
      <vt:lpstr>Christopher plimpton</vt:lpstr>
      <vt:lpstr>Will rinne</vt:lpstr>
      <vt:lpstr>PowerPoint Presentation</vt:lpstr>
      <vt:lpstr>Kendra ecklund</vt:lpstr>
      <vt:lpstr>Mckenna lenderink</vt:lpstr>
      <vt:lpstr>Emily meitz</vt:lpstr>
      <vt:lpstr>Kirsten peters</vt:lpstr>
      <vt:lpstr>Kiki rogers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Swimming &amp; diving  student-Athlete  Seniors</dc:title>
  <dc:creator>Manderfeld, Ellie M</dc:creator>
  <cp:lastModifiedBy>Michael Krizman</cp:lastModifiedBy>
  <cp:revision>22</cp:revision>
  <dcterms:created xsi:type="dcterms:W3CDTF">2021-02-21T02:34:52Z</dcterms:created>
  <dcterms:modified xsi:type="dcterms:W3CDTF">2021-02-25T20:41:18Z</dcterms:modified>
</cp:coreProperties>
</file>